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5"/>
    <p:restoredTop sz="94709"/>
  </p:normalViewPr>
  <p:slideViewPr>
    <p:cSldViewPr snapToGrid="0" snapToObjects="1">
      <p:cViewPr>
        <p:scale>
          <a:sx n="55" d="100"/>
          <a:sy n="55" d="100"/>
        </p:scale>
        <p:origin x="202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85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962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62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655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5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11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7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3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0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8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4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68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223814" cy="2971801"/>
          </a:xfrm>
        </p:spPr>
        <p:txBody>
          <a:bodyPr/>
          <a:lstStyle/>
          <a:p>
            <a:r>
              <a:rPr lang="en-US" smtClean="0"/>
              <a:t>Cim540 Midterm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APRYL 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4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973" y="4502080"/>
            <a:ext cx="8534400" cy="1507067"/>
          </a:xfrm>
        </p:spPr>
        <p:txBody>
          <a:bodyPr/>
          <a:lstStyle/>
          <a:p>
            <a:r>
              <a:rPr lang="en-US" dirty="0" smtClean="0"/>
              <a:t>What will I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3" y="700548"/>
            <a:ext cx="8534400" cy="3615267"/>
          </a:xfrm>
        </p:spPr>
        <p:txBody>
          <a:bodyPr/>
          <a:lstStyle/>
          <a:p>
            <a:r>
              <a:rPr lang="en-US" dirty="0" smtClean="0"/>
              <a:t>I will create a moving optical illusion that reacts upon user interaction.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842532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0715" y="4482687"/>
            <a:ext cx="8534400" cy="1507067"/>
          </a:xfrm>
        </p:spPr>
        <p:txBody>
          <a:bodyPr/>
          <a:lstStyle/>
          <a:p>
            <a:r>
              <a:rPr lang="en-US" dirty="0" smtClean="0"/>
              <a:t>How will I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0715" y="681155"/>
            <a:ext cx="8534400" cy="3615267"/>
          </a:xfrm>
        </p:spPr>
        <p:txBody>
          <a:bodyPr/>
          <a:lstStyle/>
          <a:p>
            <a:r>
              <a:rPr lang="en-US" dirty="0" smtClean="0"/>
              <a:t>METHOD I</a:t>
            </a:r>
          </a:p>
          <a:p>
            <a:pPr lvl="1"/>
            <a:r>
              <a:rPr lang="en-US" dirty="0" smtClean="0"/>
              <a:t>use shapes to draw out the pattern of my illusion</a:t>
            </a:r>
          </a:p>
          <a:p>
            <a:pPr lvl="1"/>
            <a:r>
              <a:rPr lang="en-US" dirty="0" smtClean="0"/>
              <a:t>code the shapes to move upon a set timer and user interaction </a:t>
            </a:r>
          </a:p>
          <a:p>
            <a:r>
              <a:rPr lang="en-US" dirty="0" smtClean="0"/>
              <a:t>PROS: movement of illusion will be seamless, interchangeability </a:t>
            </a:r>
          </a:p>
          <a:p>
            <a:r>
              <a:rPr lang="en-US" dirty="0" smtClean="0"/>
              <a:t>CONS: complex and time consuming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25070" cy="2488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56" y="2488789"/>
            <a:ext cx="2587626" cy="2070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766711" y="4558890"/>
            <a:ext cx="4291781" cy="23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2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972" y="4502081"/>
            <a:ext cx="8534400" cy="1507067"/>
          </a:xfrm>
        </p:spPr>
        <p:txBody>
          <a:bodyPr/>
          <a:lstStyle/>
          <a:p>
            <a:r>
              <a:rPr lang="en-US" dirty="0" smtClean="0"/>
              <a:t>How will I do it?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2" y="700549"/>
            <a:ext cx="8534400" cy="3615267"/>
          </a:xfrm>
        </p:spPr>
        <p:txBody>
          <a:bodyPr/>
          <a:lstStyle/>
          <a:p>
            <a:r>
              <a:rPr lang="en-US" dirty="0" smtClean="0"/>
              <a:t>METHOD II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raw out the phases of my illusion in Adobe Illustrator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ode the various images of the phases to move upon a set timer and user interaction </a:t>
            </a:r>
          </a:p>
          <a:p>
            <a:r>
              <a:rPr lang="en-US" dirty="0" smtClean="0"/>
              <a:t>PROS: create a more complex optical illusion</a:t>
            </a:r>
          </a:p>
          <a:p>
            <a:r>
              <a:rPr lang="en-US" dirty="0" smtClean="0"/>
              <a:t>CONS: movement of the illusion will not be as seamless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5059" y="0"/>
            <a:ext cx="4378633" cy="246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6483" y="4643899"/>
            <a:ext cx="3660057" cy="274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170" y="2099494"/>
            <a:ext cx="2180918" cy="29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218" y="4487332"/>
            <a:ext cx="8534400" cy="1507067"/>
          </a:xfrm>
        </p:spPr>
        <p:txBody>
          <a:bodyPr/>
          <a:lstStyle/>
          <a:p>
            <a:r>
              <a:rPr lang="en-US" dirty="0" smtClean="0"/>
              <a:t>Possible Attributes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218" y="685800"/>
            <a:ext cx="8534400" cy="3615267"/>
          </a:xfrm>
        </p:spPr>
        <p:txBody>
          <a:bodyPr/>
          <a:lstStyle/>
          <a:p>
            <a:r>
              <a:rPr lang="en-US" dirty="0" err="1" smtClean="0"/>
              <a:t>mouseX</a:t>
            </a:r>
            <a:r>
              <a:rPr lang="en-US" dirty="0" smtClean="0"/>
              <a:t>, </a:t>
            </a:r>
            <a:r>
              <a:rPr lang="en-US" dirty="0" err="1" smtClean="0"/>
              <a:t>mouseY</a:t>
            </a:r>
            <a:endParaRPr lang="en-US" dirty="0" smtClean="0"/>
          </a:p>
          <a:p>
            <a:r>
              <a:rPr lang="en-US" dirty="0" err="1" smtClean="0"/>
              <a:t>createImage</a:t>
            </a:r>
            <a:r>
              <a:rPr lang="en-US" dirty="0" smtClean="0"/>
              <a:t>, </a:t>
            </a:r>
            <a:r>
              <a:rPr lang="en-US" dirty="0" err="1" smtClean="0"/>
              <a:t>loadImage</a:t>
            </a:r>
            <a:r>
              <a:rPr lang="en-US" dirty="0" smtClean="0"/>
              <a:t>, etc. </a:t>
            </a:r>
          </a:p>
          <a:p>
            <a:r>
              <a:rPr lang="en-US" dirty="0" smtClean="0"/>
              <a:t>counters</a:t>
            </a:r>
          </a:p>
          <a:p>
            <a:r>
              <a:rPr lang="en-US" dirty="0" smtClean="0"/>
              <a:t>2D Primitives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842532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31</TotalTime>
  <Words>137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Slice</vt:lpstr>
      <vt:lpstr>Cim540 Midterm project</vt:lpstr>
      <vt:lpstr>What will I do?</vt:lpstr>
      <vt:lpstr>How will I do it?</vt:lpstr>
      <vt:lpstr>How will I do it? </vt:lpstr>
      <vt:lpstr>Possible Attributes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Cim540 Midterm project</dc:title>
  <dc:creator>House, Apryl Jade</dc:creator>
  <cp:lastModifiedBy>House, Apryl Jade</cp:lastModifiedBy>
  <cp:revision>4</cp:revision>
  <dcterms:created xsi:type="dcterms:W3CDTF">2017-03-02T14:11:48Z</dcterms:created>
  <dcterms:modified xsi:type="dcterms:W3CDTF">2017-03-02T14:42:48Z</dcterms:modified>
</cp:coreProperties>
</file>